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Montserrat SemiBold"/>
      <p:regular r:id="rId9"/>
      <p:bold r:id="rId10"/>
      <p:italic r:id="rId11"/>
      <p:boldItalic r:id="rId12"/>
    </p:embeddedFont>
    <p:embeddedFont>
      <p:font typeface="Kantumruy Pro"/>
      <p:regular r:id="rId13"/>
      <p:bold r:id="rId14"/>
      <p:italic r:id="rId15"/>
      <p:boldItalic r:id="rId16"/>
    </p:embeddedFont>
    <p:embeddedFont>
      <p:font typeface="Kantumruy Pro SemiBold"/>
      <p:regular r:id="rId17"/>
      <p:bold r:id="rId18"/>
      <p:italic r:id="rId19"/>
      <p:boldItalic r:id="rId20"/>
    </p:embeddedFont>
    <p:embeddedFont>
      <p:font typeface="Google Sans Flex"/>
      <p:regular r:id="rId21"/>
      <p:bold r:id="rId22"/>
    </p:embeddedFont>
    <p:embeddedFont>
      <p:font typeface="Onest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KantumruyProSemiBold-boldItalic.fntdata"/><Relationship Id="rId11" Type="http://schemas.openxmlformats.org/officeDocument/2006/relationships/font" Target="fonts/MontserratSemiBold-italic.fntdata"/><Relationship Id="rId22" Type="http://schemas.openxmlformats.org/officeDocument/2006/relationships/font" Target="fonts/GoogleSansFlex-bold.fntdata"/><Relationship Id="rId10" Type="http://schemas.openxmlformats.org/officeDocument/2006/relationships/font" Target="fonts/MontserratSemiBold-bold.fntdata"/><Relationship Id="rId21" Type="http://schemas.openxmlformats.org/officeDocument/2006/relationships/font" Target="fonts/GoogleSansFlex-regular.fntdata"/><Relationship Id="rId13" Type="http://schemas.openxmlformats.org/officeDocument/2006/relationships/font" Target="fonts/KantumruyPro-regular.fntdata"/><Relationship Id="rId24" Type="http://schemas.openxmlformats.org/officeDocument/2006/relationships/font" Target="fonts/Onest-bold.fntdata"/><Relationship Id="rId12" Type="http://schemas.openxmlformats.org/officeDocument/2006/relationships/font" Target="fonts/MontserratSemiBold-boldItalic.fntdata"/><Relationship Id="rId23" Type="http://schemas.openxmlformats.org/officeDocument/2006/relationships/font" Target="fonts/Ones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regular.fntdata"/><Relationship Id="rId15" Type="http://schemas.openxmlformats.org/officeDocument/2006/relationships/font" Target="fonts/KantumruyPro-italic.fntdata"/><Relationship Id="rId14" Type="http://schemas.openxmlformats.org/officeDocument/2006/relationships/font" Target="fonts/KantumruyPro-bold.fntdata"/><Relationship Id="rId17" Type="http://schemas.openxmlformats.org/officeDocument/2006/relationships/font" Target="fonts/KantumruyProSemiBold-regular.fntdata"/><Relationship Id="rId16" Type="http://schemas.openxmlformats.org/officeDocument/2006/relationships/font" Target="fonts/KantumruyPro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KantumruyProSemiBold-italic.fntdata"/><Relationship Id="rId6" Type="http://schemas.openxmlformats.org/officeDocument/2006/relationships/slide" Target="slides/slide1.xml"/><Relationship Id="rId18" Type="http://schemas.openxmlformats.org/officeDocument/2006/relationships/font" Target="fonts/KantumruyPro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439ba4ed1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439ba4ed1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439ba4ed1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439ba4ed1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812775" y="1474850"/>
            <a:ext cx="7299000" cy="26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6000">
                <a:solidFill>
                  <a:schemeClr val="lt1"/>
                </a:solidFill>
                <a:latin typeface="Kantumruy Pro"/>
                <a:ea typeface="Kantumruy Pro"/>
                <a:cs typeface="Kantumruy Pro"/>
                <a:sym typeface="Kantumruy Pro"/>
              </a:rPr>
              <a:t>TITLE</a:t>
            </a:r>
            <a:endParaRPr b="1" sz="2200">
              <a:solidFill>
                <a:srgbClr val="163D82"/>
              </a:solidFill>
              <a:latin typeface="Onest"/>
              <a:ea typeface="Onest"/>
              <a:cs typeface="Onest"/>
              <a:sym typeface="Ones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lt1"/>
              </a:solidFill>
              <a:latin typeface="Google Sans Flex"/>
              <a:ea typeface="Google Sans Flex"/>
              <a:cs typeface="Google Sans Flex"/>
              <a:sym typeface="Google Sans Flex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500">
                <a:solidFill>
                  <a:schemeClr val="lt1"/>
                </a:solidFill>
                <a:latin typeface="Google Sans Flex"/>
                <a:ea typeface="Google Sans Flex"/>
                <a:cs typeface="Google Sans Flex"/>
                <a:sym typeface="Google Sans Flex"/>
              </a:rPr>
              <a:t>Authors</a:t>
            </a:r>
            <a:endParaRPr sz="2500">
              <a:solidFill>
                <a:schemeClr val="lt1"/>
              </a:solidFill>
              <a:latin typeface="Google Sans Flex"/>
              <a:ea typeface="Google Sans Flex"/>
              <a:cs typeface="Google Sans Flex"/>
              <a:sym typeface="Google Sans Flex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Google Sans Flex"/>
              <a:ea typeface="Google Sans Flex"/>
              <a:cs typeface="Google Sans Flex"/>
              <a:sym typeface="Google Sans Flex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it" sz="1800">
                <a:solidFill>
                  <a:schemeClr val="lt1"/>
                </a:solidFill>
                <a:latin typeface="Google Sans Flex"/>
                <a:ea typeface="Google Sans Flex"/>
                <a:cs typeface="Google Sans Flex"/>
                <a:sym typeface="Google Sans Flex"/>
              </a:rPr>
              <a:t>Affiliations</a:t>
            </a:r>
            <a:endParaRPr i="1" sz="1800">
              <a:solidFill>
                <a:schemeClr val="lt1"/>
              </a:solidFill>
              <a:latin typeface="Google Sans Flex"/>
              <a:ea typeface="Google Sans Flex"/>
              <a:cs typeface="Google Sans Flex"/>
              <a:sym typeface="Google Sans Flex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712225" y="1188325"/>
            <a:ext cx="7581600" cy="33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2920">
                <a:latin typeface="Kantumruy Pro SemiBold"/>
                <a:ea typeface="Kantumruy Pro SemiBold"/>
                <a:cs typeface="Kantumruy Pro SemiBold"/>
                <a:sym typeface="Kantumruy Pro SemiBold"/>
              </a:rPr>
              <a:t>Titolo della slide</a:t>
            </a:r>
            <a:endParaRPr sz="2920">
              <a:latin typeface="Kantumruy Pro SemiBold"/>
              <a:ea typeface="Kantumruy Pro SemiBold"/>
              <a:cs typeface="Kantumruy Pro SemiBold"/>
              <a:sym typeface="Kantumruy Pr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920">
              <a:latin typeface="Kantumruy Pro SemiBold"/>
              <a:ea typeface="Kantumruy Pro SemiBold"/>
              <a:cs typeface="Kantumruy Pro SemiBold"/>
              <a:sym typeface="Kantumruy Pro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it" sz="1820">
                <a:latin typeface="Google Sans Flex"/>
                <a:ea typeface="Google Sans Flex"/>
                <a:cs typeface="Google Sans Flex"/>
                <a:sym typeface="Google Sans Flex"/>
              </a:rPr>
              <a:t>Corpo del paragrafo</a:t>
            </a:r>
            <a:endParaRPr sz="1820">
              <a:latin typeface="Google Sans Flex"/>
              <a:ea typeface="Google Sans Flex"/>
              <a:cs typeface="Google Sans Flex"/>
              <a:sym typeface="Google Sans Flex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820">
              <a:solidFill>
                <a:srgbClr val="1B448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1820">
              <a:solidFill>
                <a:srgbClr val="1B448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