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Kantumruy Pro SemiBold"/>
      <p:regular r:id="rId11"/>
      <p:bold r:id="rId12"/>
      <p:italic r:id="rId13"/>
      <p:boldItalic r:id="rId14"/>
    </p:embeddedFont>
    <p:embeddedFont>
      <p:font typeface="Google Sans Flex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KantumruyProSemiBold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KantumruyProSemiBold-italic.fntdata"/><Relationship Id="rId12" Type="http://schemas.openxmlformats.org/officeDocument/2006/relationships/font" Target="fonts/KantumruyPro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GoogleSansFlex-regular.fntdata"/><Relationship Id="rId14" Type="http://schemas.openxmlformats.org/officeDocument/2006/relationships/font" Target="fonts/KantumruyProSemiBold-boldItalic.fntdata"/><Relationship Id="rId16" Type="http://schemas.openxmlformats.org/officeDocument/2006/relationships/font" Target="fonts/GoogleSansFlex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39ba4ed1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39ba4ed1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712225" y="1188325"/>
            <a:ext cx="7581600" cy="33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2920">
                <a:latin typeface="Kantumruy Pro SemiBold"/>
                <a:ea typeface="Kantumruy Pro SemiBold"/>
                <a:cs typeface="Kantumruy Pro SemiBold"/>
                <a:sym typeface="Kantumruy Pro SemiBold"/>
              </a:rPr>
              <a:t>Titolo della slide</a:t>
            </a:r>
            <a:endParaRPr sz="2920">
              <a:latin typeface="Kantumruy Pro SemiBold"/>
              <a:ea typeface="Kantumruy Pro SemiBold"/>
              <a:cs typeface="Kantumruy Pro SemiBold"/>
              <a:sym typeface="Kantumruy Pr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920">
              <a:latin typeface="Kantumruy Pro SemiBold"/>
              <a:ea typeface="Kantumruy Pro SemiBold"/>
              <a:cs typeface="Kantumruy Pro SemiBold"/>
              <a:sym typeface="Kantumruy Pr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1820">
                <a:latin typeface="Google Sans Flex"/>
                <a:ea typeface="Google Sans Flex"/>
                <a:cs typeface="Google Sans Flex"/>
                <a:sym typeface="Google Sans Flex"/>
              </a:rPr>
              <a:t>Corpo del paragrafo</a:t>
            </a:r>
            <a:endParaRPr sz="1820">
              <a:latin typeface="Google Sans Flex"/>
              <a:ea typeface="Google Sans Flex"/>
              <a:cs typeface="Google Sans Flex"/>
              <a:sym typeface="Google Sans Flex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820">
              <a:solidFill>
                <a:srgbClr val="1B448E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820">
              <a:solidFill>
                <a:srgbClr val="1B448E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5" name="Google Shape;55;p13"/>
          <p:cNvSpPr txBox="1"/>
          <p:nvPr>
            <p:ph type="title"/>
          </p:nvPr>
        </p:nvSpPr>
        <p:spPr>
          <a:xfrm>
            <a:off x="3927475" y="4792661"/>
            <a:ext cx="1151100" cy="3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1420">
                <a:solidFill>
                  <a:srgbClr val="C0412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Poster n°</a:t>
            </a:r>
            <a:endParaRPr sz="1420">
              <a:solidFill>
                <a:srgbClr val="C0412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