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1"/>
  </p:normalViewPr>
  <p:slideViewPr>
    <p:cSldViewPr snapToGrid="0">
      <p:cViewPr varScale="1">
        <p:scale>
          <a:sx n="19" d="100"/>
          <a:sy n="19" d="100"/>
        </p:scale>
        <p:origin x="220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C9FE9-2BE3-6441-87AE-C5BE1AEFB435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49500" y="1143000"/>
            <a:ext cx="215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B5FE5-99AD-5541-8AD9-E50B11B353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82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3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270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849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049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0271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>
                    <a:tint val="82000"/>
                  </a:schemeClr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82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82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43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707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074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84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05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907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93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0DEEE-67F4-F248-BD8D-05047F994F84}" type="datetimeFigureOut">
              <a:rPr lang="it-IT" smtClean="0"/>
              <a:t>04/02/25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7617DE-0105-7547-ADCF-FCC0E36602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652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032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Bonetti</dc:creator>
  <cp:lastModifiedBy>Luca Bonetti</cp:lastModifiedBy>
  <cp:revision>1</cp:revision>
  <dcterms:created xsi:type="dcterms:W3CDTF">2025-02-04T09:43:48Z</dcterms:created>
  <dcterms:modified xsi:type="dcterms:W3CDTF">2025-02-04T09:46:02Z</dcterms:modified>
</cp:coreProperties>
</file>